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10/13/2017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10/13/2017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10/13/2017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10/13/2017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10/13/2017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 vert="horz" anchor="t">
            <a:normAutofit/>
          </a:bodyPr>
          <a:lstStyle/>
          <a:p>
            <a:r>
              <a:rPr lang="en-US" dirty="0"/>
              <a:t>456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123</a:t>
            </a:r>
          </a:p>
        </p:txBody>
      </p:sp>
    </p:spTree>
    <p:extLst>
      <p:ext uri="{BB962C8B-B14F-4D97-AF65-F5344CB8AC3E}">
        <p14:creationId xmlns:p14="http://schemas.microsoft.com/office/powerpoint/2010/main" val="39001673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Civic</vt:lpstr>
      <vt:lpstr>123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2</cp:revision>
  <dcterms:created xsi:type="dcterms:W3CDTF">2014-09-16T21:32:06Z</dcterms:created>
  <dcterms:modified xsi:type="dcterms:W3CDTF">2017-10-13T05:30:26Z</dcterms:modified>
</cp:coreProperties>
</file>